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71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/>
    <p:restoredTop sz="94647"/>
  </p:normalViewPr>
  <p:slideViewPr>
    <p:cSldViewPr snapToGrid="0" snapToObjects="1">
      <p:cViewPr varScale="1">
        <p:scale>
          <a:sx n="142" d="100"/>
          <a:sy n="142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429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2890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0120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16989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1704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8777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179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87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7346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558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744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3958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CED86E-B801-2F4B-A31D-6EECFD23B2DB}" type="datetimeFigureOut">
              <a:rPr kumimoji="1" lang="zh-CN" altLang="en-US" smtClean="0"/>
              <a:t>17/1/23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B41B730-8C51-5A48-A555-E9926F37CC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4953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讲题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100%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加一个限制使得这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个三角形的最小边为</a:t>
            </a:r>
            <a:r>
              <a:rPr kumimoji="1" lang="en-US" altLang="zh-CN" dirty="0" smtClean="0"/>
              <a:t>2,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…,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n+1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/>
              <a:t>如果</a:t>
            </a:r>
            <a:r>
              <a:rPr kumimoji="1" lang="en-US" altLang="zh-CN" dirty="0" err="1"/>
              <a:t>a,b,c</a:t>
            </a:r>
            <a:r>
              <a:rPr kumimoji="1" lang="zh-CN" altLang="en-US" dirty="0"/>
              <a:t>形成了钝角三角形，那么</a:t>
            </a:r>
            <a:r>
              <a:rPr kumimoji="1" lang="en-US" altLang="zh-CN" dirty="0" err="1"/>
              <a:t>a,b+x,c+x</a:t>
            </a:r>
            <a:r>
              <a:rPr kumimoji="1" lang="zh-CN" altLang="en-US" dirty="0"/>
              <a:t>也为钝角三角形</a:t>
            </a:r>
            <a:r>
              <a:rPr kumimoji="1" lang="zh-CN" altLang="en-US" dirty="0" smtClean="0"/>
              <a:t>。</a:t>
            </a:r>
            <a:endParaRPr kumimoji="1" lang="zh-CN" altLang="en-US" dirty="0" smtClean="0"/>
          </a:p>
          <a:p>
            <a:r>
              <a:rPr kumimoji="1" lang="zh-CN" altLang="en-US" dirty="0" smtClean="0"/>
              <a:t>从</a:t>
            </a:r>
            <a:r>
              <a:rPr kumimoji="1" lang="en-US" altLang="zh-CN" dirty="0"/>
              <a:t>n</a:t>
            </a:r>
            <a:r>
              <a:rPr kumimoji="1" lang="zh-CN" altLang="en-US" dirty="0" smtClean="0"/>
              <a:t>构造</a:t>
            </a:r>
            <a:r>
              <a:rPr kumimoji="1" lang="en-US" altLang="zh-CN" dirty="0" smtClean="0"/>
              <a:t>2n</a:t>
            </a:r>
            <a:r>
              <a:rPr kumimoji="1" lang="zh-CN" altLang="en-US" dirty="0" smtClean="0"/>
              <a:t>的解。</a:t>
            </a:r>
          </a:p>
          <a:p>
            <a:r>
              <a:rPr kumimoji="1" lang="zh-CN" altLang="en-US" dirty="0" smtClean="0"/>
              <a:t>将之前的三角形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两条边</a:t>
            </a:r>
            <a:r>
              <a:rPr kumimoji="1" lang="zh-CN" altLang="en-US" dirty="0" smtClean="0"/>
              <a:t>边</a:t>
            </a:r>
            <a:r>
              <a:rPr kumimoji="1" lang="zh-CN" altLang="en-US" dirty="0" smtClean="0"/>
              <a:t>权加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现在空出来的为</a:t>
            </a:r>
            <a:r>
              <a:rPr kumimoji="1" lang="en-US" altLang="zh-CN" dirty="0" smtClean="0"/>
              <a:t>n+2~2n+1,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4n+2~6n+1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按顺序从</a:t>
            </a:r>
            <a:r>
              <a:rPr kumimoji="1" lang="en-US" altLang="zh-CN" dirty="0" smtClean="0"/>
              <a:t>n+2,4n+2,5n+2</a:t>
            </a:r>
            <a:r>
              <a:rPr kumimoji="1" lang="zh-CN" altLang="en-US" dirty="0" smtClean="0"/>
              <a:t>开始选即可。</a:t>
            </a:r>
          </a:p>
          <a:p>
            <a:r>
              <a:rPr kumimoji="1" lang="zh-CN" altLang="en-US" dirty="0" smtClean="0"/>
              <a:t>构</a:t>
            </a:r>
            <a:r>
              <a:rPr kumimoji="1" lang="en-US" altLang="zh-CN" dirty="0" smtClean="0"/>
              <a:t>2n+1</a:t>
            </a:r>
            <a:r>
              <a:rPr kumimoji="1" lang="zh-CN" altLang="en-US" dirty="0" smtClean="0"/>
              <a:t>同理。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994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其他的解法</a:t>
            </a:r>
            <a:r>
              <a:rPr kumimoji="1" lang="en-US" altLang="zh-CN" dirty="0" smtClean="0"/>
              <a:t>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8983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Loopy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5774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搜索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分块搜索</a:t>
            </a:r>
            <a:r>
              <a:rPr kumimoji="1" lang="en-US" altLang="zh-CN" smtClean="0"/>
              <a:t>/</a:t>
            </a:r>
            <a:r>
              <a:rPr kumimoji="1" lang="zh-CN" altLang="en-US" smtClean="0"/>
              <a:t>调整？</a:t>
            </a:r>
            <a:endParaRPr kumimoji="1" lang="zh-CN" altLang="en-US" dirty="0" smtClean="0"/>
          </a:p>
          <a:p>
            <a:r>
              <a:rPr kumimoji="1" lang="zh-CN" altLang="en-US" dirty="0" smtClean="0"/>
              <a:t>手玩</a:t>
            </a:r>
          </a:p>
          <a:p>
            <a:r>
              <a:rPr kumimoji="1" lang="zh-CN" altLang="en-US" dirty="0" smtClean="0"/>
              <a:t>其他做法？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5446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461" y="0"/>
            <a:ext cx="6865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17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从游戏界面中扒数据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117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5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infstring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949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模拟。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275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求一个串所有前缀的不同子串个数。</a:t>
            </a:r>
          </a:p>
          <a:p>
            <a:r>
              <a:rPr kumimoji="1" lang="zh-CN" altLang="en-US" dirty="0" smtClean="0"/>
              <a:t>首先将这个串倒过来，预处理出后缀数组。</a:t>
            </a:r>
          </a:p>
          <a:p>
            <a:r>
              <a:rPr kumimoji="1" lang="zh-CN" altLang="en-US" dirty="0" smtClean="0"/>
              <a:t>每次插入一个后缀，求出与前后的</a:t>
            </a:r>
            <a:r>
              <a:rPr kumimoji="1" lang="en-US" altLang="zh-CN" dirty="0" smtClean="0"/>
              <a:t>LCP</a:t>
            </a:r>
            <a:r>
              <a:rPr kumimoji="1" lang="zh-CN" altLang="en-US" dirty="0" smtClean="0"/>
              <a:t>即可。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如果一个串是循环串，考虑循环节即可。不妨设这个串不为循环串。</a:t>
            </a:r>
          </a:p>
          <a:p>
            <a:r>
              <a:rPr kumimoji="1" lang="zh-CN" altLang="en-US" dirty="0" smtClean="0"/>
              <a:t>如果不是循环串，那么当子串长度大于等于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之后不同位置对应的必定不同。</a:t>
            </a:r>
          </a:p>
          <a:p>
            <a:r>
              <a:rPr kumimoji="1" lang="zh-CN" altLang="en-US" dirty="0" smtClean="0"/>
              <a:t>可以直接计算。</a:t>
            </a:r>
          </a:p>
          <a:p>
            <a:r>
              <a:rPr kumimoji="1" lang="zh-CN" altLang="en-US" dirty="0" smtClean="0"/>
              <a:t>所以只需要统计小于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的结果</a:t>
            </a:r>
            <a:r>
              <a:rPr kumimoji="1" lang="zh-CN" altLang="en-US" dirty="0"/>
              <a:t>。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2085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100%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结合前两部分，当长度超过</a:t>
            </a:r>
            <a:r>
              <a:rPr kumimoji="1" lang="en-US" altLang="zh-CN" dirty="0" smtClean="0"/>
              <a:t>2n</a:t>
            </a:r>
            <a:r>
              <a:rPr kumimoji="1" lang="zh-CN" altLang="en-US" dirty="0" smtClean="0"/>
              <a:t>，每个长度不超过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的串都已经出现，所以每次答案都增加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对于长度不超过</a:t>
            </a:r>
            <a:r>
              <a:rPr kumimoji="1" lang="en-US" altLang="zh-CN" dirty="0" smtClean="0"/>
              <a:t>2n</a:t>
            </a:r>
            <a:r>
              <a:rPr kumimoji="1" lang="zh-CN" altLang="en-US" dirty="0" smtClean="0"/>
              <a:t>的，用</a:t>
            </a:r>
            <a:r>
              <a:rPr kumimoji="1" lang="en-US" altLang="zh-CN" dirty="0" smtClean="0"/>
              <a:t>SA</a:t>
            </a:r>
            <a:r>
              <a:rPr kumimoji="1" lang="zh-CN" altLang="en-US" dirty="0" smtClean="0"/>
              <a:t>求解。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5326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obtuse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2990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手玩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爆搜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3080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60%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调整？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6250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天体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天体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体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31</TotalTime>
  <Words>246</Words>
  <Application>Microsoft Macintosh PowerPoint</Application>
  <PresentationFormat>宽屏</PresentationFormat>
  <Paragraphs>35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宋体</vt:lpstr>
      <vt:lpstr>Arial</vt:lpstr>
      <vt:lpstr>天体</vt:lpstr>
      <vt:lpstr>讲题</vt:lpstr>
      <vt:lpstr>infstring</vt:lpstr>
      <vt:lpstr>20%</vt:lpstr>
      <vt:lpstr>40%</vt:lpstr>
      <vt:lpstr>20%</vt:lpstr>
      <vt:lpstr>100%</vt:lpstr>
      <vt:lpstr>obtuse</vt:lpstr>
      <vt:lpstr>30%</vt:lpstr>
      <vt:lpstr>60%</vt:lpstr>
      <vt:lpstr>100%</vt:lpstr>
      <vt:lpstr>PowerPoint 演示文稿</vt:lpstr>
      <vt:lpstr>Loopy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讲题</dc:title>
  <dc:creator>Microsoft Office 用户</dc:creator>
  <cp:lastModifiedBy>Microsoft Office 用户</cp:lastModifiedBy>
  <cp:revision>32</cp:revision>
  <dcterms:created xsi:type="dcterms:W3CDTF">2017-01-23T02:08:35Z</dcterms:created>
  <dcterms:modified xsi:type="dcterms:W3CDTF">2017-01-23T04:10:25Z</dcterms:modified>
</cp:coreProperties>
</file>

<file path=docProps/thumbnail.jpeg>
</file>